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D9F3-1E9B-40FE-904F-AAB686CFE0C5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D872F-21F1-4B25-B202-207A2C89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1" name="図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79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D9F3-1E9B-40FE-904F-AAB686CFE0C5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D872F-21F1-4B25-B202-207A2C89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683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D9F3-1E9B-40FE-904F-AAB686CFE0C5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D872F-21F1-4B25-B202-207A2C89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162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D9F3-1E9B-40FE-904F-AAB686CFE0C5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D872F-21F1-4B25-B202-207A2C89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965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D9F3-1E9B-40FE-904F-AAB686CFE0C5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D872F-21F1-4B25-B202-207A2C89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78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D9F3-1E9B-40FE-904F-AAB686CFE0C5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D872F-21F1-4B25-B202-207A2C89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734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D9F3-1E9B-40FE-904F-AAB686CFE0C5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D872F-21F1-4B25-B202-207A2C89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281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D9F3-1E9B-40FE-904F-AAB686CFE0C5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D872F-21F1-4B25-B202-207A2C89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994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D9F3-1E9B-40FE-904F-AAB686CFE0C5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D872F-21F1-4B25-B202-207A2C89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119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D9F3-1E9B-40FE-904F-AAB686CFE0C5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D872F-21F1-4B25-B202-207A2C89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405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D9F3-1E9B-40FE-904F-AAB686CFE0C5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D872F-21F1-4B25-B202-207A2C89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224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1D9F3-1E9B-40FE-904F-AAB686CFE0C5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D872F-21F1-4B25-B202-207A2C89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4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9443259" y="5811644"/>
            <a:ext cx="2435630" cy="738664"/>
            <a:chOff x="9468196" y="273520"/>
            <a:chExt cx="2435630" cy="738664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9468196" y="273520"/>
              <a:ext cx="2435630" cy="338554"/>
            </a:xfrm>
            <a:prstGeom prst="rect">
              <a:avLst/>
            </a:prstGeom>
            <a:noFill/>
            <a:ln w="12700">
              <a:noFill/>
              <a:prstDash val="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所 属</a:t>
              </a:r>
              <a:endParaRPr kumimoji="1" lang="ja-JP" altLang="en-US" sz="1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9468196" y="612074"/>
              <a:ext cx="2435630" cy="400110"/>
            </a:xfrm>
            <a:prstGeom prst="rect">
              <a:avLst/>
            </a:prstGeom>
            <a:noFill/>
            <a:ln w="12700">
              <a:noFill/>
              <a:prstDash val="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00" b="1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氏　名</a:t>
              </a:r>
              <a:endParaRPr kumimoji="1" lang="ja-JP" altLang="en-US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7805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学校法人真宗大谷学園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夏　知子</dc:creator>
  <cp:lastModifiedBy>夏　知子</cp:lastModifiedBy>
  <cp:revision>2</cp:revision>
  <dcterms:created xsi:type="dcterms:W3CDTF">2021-11-26T07:19:36Z</dcterms:created>
  <dcterms:modified xsi:type="dcterms:W3CDTF">2021-11-26T08:01:32Z</dcterms:modified>
</cp:coreProperties>
</file>