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73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90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82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93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99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4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8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90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80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96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9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52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9459883" y="291992"/>
            <a:ext cx="2435630" cy="738664"/>
            <a:chOff x="9468196" y="273520"/>
            <a:chExt cx="2435630" cy="738664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9468196" y="273520"/>
              <a:ext cx="2435630" cy="338554"/>
            </a:xfrm>
            <a:prstGeom prst="rect">
              <a:avLst/>
            </a:prstGeom>
            <a:noFill/>
            <a:ln w="12700"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所 属</a:t>
              </a:r>
              <a:endPara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9468196" y="612074"/>
              <a:ext cx="2435630" cy="400110"/>
            </a:xfrm>
            <a:prstGeom prst="rect">
              <a:avLst/>
            </a:prstGeom>
            <a:noFill/>
            <a:ln w="12700"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氏　名</a:t>
              </a:r>
              <a:endParaRPr kumimoji="1"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676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学校法人真宗大谷学園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夏　知子</dc:creator>
  <cp:lastModifiedBy>夏　知子</cp:lastModifiedBy>
  <cp:revision>3</cp:revision>
  <dcterms:created xsi:type="dcterms:W3CDTF">2021-11-26T05:54:58Z</dcterms:created>
  <dcterms:modified xsi:type="dcterms:W3CDTF">2021-11-26T08:09:11Z</dcterms:modified>
</cp:coreProperties>
</file>