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4"/>
  </p:handout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3EF64-17AC-4C2E-A049-F84767DBFF1C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3E4B1-3B3A-4957-BE6E-F8CE5956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4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16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529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38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08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70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5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491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65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49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2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11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410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14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8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7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76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73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45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3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39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AAB8-2D4E-4694-A804-139F329411C0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E4F-8080-426A-8000-E77DD8471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8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A5C0-CF72-4AD3-A620-4A2663EEB392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A699-046B-4DE5-B1AF-F0754DC11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74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9459883" y="291992"/>
            <a:ext cx="2435630" cy="738664"/>
            <a:chOff x="9468196" y="273520"/>
            <a:chExt cx="2435630" cy="738664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9468196" y="273520"/>
              <a:ext cx="2435630" cy="338554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所 属</a:t>
              </a:r>
              <a:endPara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9468196" y="612074"/>
              <a:ext cx="2435630" cy="400110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氏　名</a:t>
              </a:r>
              <a:endParaRPr kumimoji="1"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60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</vt:vector>
  </TitlesOfParts>
  <Company>学校法人真宗大谷学園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　知子</dc:creator>
  <cp:lastModifiedBy>夏　知子</cp:lastModifiedBy>
  <cp:revision>2</cp:revision>
  <dcterms:created xsi:type="dcterms:W3CDTF">2021-11-26T05:43:52Z</dcterms:created>
  <dcterms:modified xsi:type="dcterms:W3CDTF">2021-11-26T08:03:15Z</dcterms:modified>
</cp:coreProperties>
</file>