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" y="0"/>
            <a:ext cx="121894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5321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979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1050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577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03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133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3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9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94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8729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04995-5927-40F7-A01C-C8B87AEFF24A}" type="datetimeFigureOut">
              <a:rPr kumimoji="1" lang="ja-JP" altLang="en-US" smtClean="0"/>
              <a:t>2021/11/22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64F4-3DDB-45F6-9F95-2F0F95F0AD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2693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315883" y="2875402"/>
            <a:ext cx="2435630" cy="46166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所 属</a:t>
            </a:r>
            <a:endParaRPr kumimoji="1" lang="ja-JP" altLang="en-US" sz="24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15883" y="3361113"/>
            <a:ext cx="2435630" cy="584775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　名</a:t>
            </a:r>
            <a:endParaRPr kumimoji="1" lang="ja-JP" altLang="en-US" sz="32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830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BIZ UDPゴシック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学校法人真宗大谷学園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　知子</dc:creator>
  <cp:lastModifiedBy>TAKAFUJI, Toru</cp:lastModifiedBy>
  <cp:revision>7</cp:revision>
  <dcterms:created xsi:type="dcterms:W3CDTF">2021-11-19T05:17:28Z</dcterms:created>
  <dcterms:modified xsi:type="dcterms:W3CDTF">2021-11-22T08:15:43Z</dcterms:modified>
</cp:coreProperties>
</file>